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mercredi,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11 septembre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0700" y="2819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Summarize Madame Berndt’s trip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0700" y="4847904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and respond to questions about yourself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260" y="3833652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Begin to review the passé </a:t>
            </a:r>
            <a:r>
              <a:rPr lang="en-US" sz="2800" dirty="0" err="1" smtClean="0">
                <a:latin typeface="Kristen ITC" pitchFamily="66" charset="0"/>
              </a:rPr>
              <a:t>composé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32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95</cp:revision>
  <dcterms:created xsi:type="dcterms:W3CDTF">2011-09-14T23:22:57Z</dcterms:created>
  <dcterms:modified xsi:type="dcterms:W3CDTF">2013-09-11T11:35:08Z</dcterms:modified>
</cp:coreProperties>
</file>